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88" r:id="rId3"/>
    <p:sldId id="295" r:id="rId4"/>
    <p:sldId id="289" r:id="rId5"/>
    <p:sldId id="291" r:id="rId6"/>
    <p:sldId id="290" r:id="rId7"/>
    <p:sldId id="292" r:id="rId8"/>
    <p:sldId id="293" r:id="rId9"/>
    <p:sldId id="294" r:id="rId10"/>
    <p:sldId id="296" r:id="rId11"/>
    <p:sldId id="298" r:id="rId12"/>
    <p:sldId id="301" r:id="rId13"/>
    <p:sldId id="297" r:id="rId14"/>
    <p:sldId id="299" r:id="rId15"/>
    <p:sldId id="304" r:id="rId16"/>
    <p:sldId id="303" r:id="rId17"/>
    <p:sldId id="302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2" d="100"/>
          <a:sy n="92" d="100"/>
        </p:scale>
        <p:origin x="-78" y="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qrcoder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988840"/>
            <a:ext cx="6877998" cy="1793167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b="1" kern="50" dirty="0" smtClean="0">
                <a:effectLst/>
                <a:latin typeface="Times New Roman"/>
                <a:ea typeface="Arial Unicode MS"/>
              </a:rPr>
              <a:t>QR</a:t>
            </a:r>
            <a:r>
              <a:rPr lang="ru-RU" b="1" kern="50" dirty="0" smtClean="0">
                <a:effectLst/>
                <a:latin typeface="Times New Roman"/>
                <a:ea typeface="Arial Unicode MS"/>
              </a:rPr>
              <a:t>-коды в практике работы музея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500702"/>
            <a:ext cx="6172200" cy="87422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Долголожкина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88641"/>
            <a:ext cx="82089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kern="50" cap="small" dirty="0" smtClean="0">
                <a:solidFill>
                  <a:schemeClr val="tx2"/>
                </a:solidFill>
                <a:latin typeface="Times New Roman"/>
                <a:ea typeface="Arial Unicode MS"/>
                <a:cs typeface="+mj-cs"/>
              </a:rPr>
              <a:t>Муниципальное учреждение</a:t>
            </a:r>
          </a:p>
          <a:p>
            <a:pPr algn="ctr"/>
            <a:r>
              <a:rPr lang="ru-RU" sz="2800" kern="50" cap="small" dirty="0" smtClean="0">
                <a:solidFill>
                  <a:schemeClr val="tx2"/>
                </a:solidFill>
                <a:latin typeface="Times New Roman"/>
                <a:ea typeface="Arial Unicode MS"/>
                <a:cs typeface="+mj-cs"/>
              </a:rPr>
              <a:t>дополнительного образования</a:t>
            </a:r>
          </a:p>
          <a:p>
            <a:pPr algn="ctr"/>
            <a:r>
              <a:rPr lang="ru-RU" sz="2800" kern="50" cap="small" dirty="0" smtClean="0">
                <a:solidFill>
                  <a:schemeClr val="tx2"/>
                </a:solidFill>
                <a:latin typeface="Times New Roman"/>
                <a:ea typeface="Arial Unicode MS"/>
                <a:cs typeface="+mj-cs"/>
              </a:rPr>
              <a:t>«центр дополнительного образования «Созвездие»</a:t>
            </a:r>
            <a:endParaRPr lang="ru-RU" sz="2800" kern="50" cap="small" dirty="0">
              <a:solidFill>
                <a:schemeClr val="tx2"/>
              </a:solidFill>
              <a:latin typeface="Times New Roman"/>
              <a:ea typeface="Arial Unicode MS"/>
              <a:cs typeface="+mj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77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Зачем </a:t>
            </a:r>
            <a:r>
              <a:rPr lang="en-US" dirty="0" smtClean="0"/>
              <a:t>QR</a:t>
            </a:r>
            <a:r>
              <a:rPr lang="ru-RU" dirty="0" smtClean="0"/>
              <a:t>-коды в музее?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6319034" cy="590884"/>
          </a:xfrm>
        </p:spPr>
        <p:txBody>
          <a:bodyPr>
            <a:normAutofit/>
          </a:bodyPr>
          <a:lstStyle/>
          <a:p>
            <a:r>
              <a:rPr lang="ru-RU" dirty="0" smtClean="0"/>
              <a:t>Озвучить экспонат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Documents and Settings\User\Рабочий стол\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00438"/>
            <a:ext cx="2357454" cy="2357454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14.jpg"/>
          <p:cNvPicPr>
            <a:picLocks noChangeAspect="1" noChangeArrowheads="1"/>
          </p:cNvPicPr>
          <p:nvPr/>
        </p:nvPicPr>
        <p:blipFill>
          <a:blip r:embed="rId3"/>
          <a:srcRect r="42789"/>
          <a:stretch>
            <a:fillRect/>
          </a:stretch>
        </p:blipFill>
        <p:spPr bwMode="auto">
          <a:xfrm>
            <a:off x="1500166" y="2214554"/>
            <a:ext cx="3214710" cy="4227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581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Зачем </a:t>
            </a:r>
            <a:r>
              <a:rPr lang="en-US" dirty="0" smtClean="0"/>
              <a:t>QR</a:t>
            </a:r>
            <a:r>
              <a:rPr lang="ru-RU" dirty="0" smtClean="0"/>
              <a:t>-коды в музее?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6319034" cy="590884"/>
          </a:xfrm>
        </p:spPr>
        <p:txBody>
          <a:bodyPr>
            <a:normAutofit/>
          </a:bodyPr>
          <a:lstStyle/>
          <a:p>
            <a:r>
              <a:rPr lang="ru-RU" dirty="0" smtClean="0"/>
              <a:t>Озвучить экспонат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 descr="C:\Documents and Settings\User\Рабочий стол\14.jpg"/>
          <p:cNvPicPr>
            <a:picLocks noChangeAspect="1" noChangeArrowheads="1"/>
          </p:cNvPicPr>
          <p:nvPr/>
        </p:nvPicPr>
        <p:blipFill>
          <a:blip r:embed="rId2"/>
          <a:srcRect r="42789"/>
          <a:stretch>
            <a:fillRect/>
          </a:stretch>
        </p:blipFill>
        <p:spPr bwMode="auto">
          <a:xfrm>
            <a:off x="285720" y="2143116"/>
            <a:ext cx="3214710" cy="4227429"/>
          </a:xfrm>
          <a:prstGeom prst="rect">
            <a:avLst/>
          </a:prstGeom>
          <a:noFill/>
        </p:spPr>
      </p:pic>
      <p:pic>
        <p:nvPicPr>
          <p:cNvPr id="5122" name="Picture 2" descr="C:\Documents and Settings\User\Рабочий стол\песн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57166"/>
            <a:ext cx="1381125" cy="1381125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2023-03-21_16-54-0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214818"/>
            <a:ext cx="4065826" cy="1882678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2023-03-21_16-57-4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071678"/>
            <a:ext cx="4214842" cy="1841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581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Зачем </a:t>
            </a:r>
            <a:r>
              <a:rPr lang="en-US" dirty="0" smtClean="0"/>
              <a:t>QR</a:t>
            </a:r>
            <a:r>
              <a:rPr lang="ru-RU" dirty="0" smtClean="0"/>
              <a:t>-коды в музее?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6319034" cy="590884"/>
          </a:xfrm>
        </p:spPr>
        <p:txBody>
          <a:bodyPr>
            <a:normAutofit/>
          </a:bodyPr>
          <a:lstStyle/>
          <a:p>
            <a:r>
              <a:rPr lang="ru-RU" dirty="0" smtClean="0"/>
              <a:t>Для демонстрации видеосюжетов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User\Рабочий стол\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714620"/>
            <a:ext cx="2786082" cy="2786082"/>
          </a:xfrm>
          <a:prstGeom prst="rect">
            <a:avLst/>
          </a:prstGeom>
          <a:noFill/>
        </p:spPr>
      </p:pic>
      <p:pic>
        <p:nvPicPr>
          <p:cNvPr id="5121" name="Picture 1" descr="C:\Documents and Settings\User\Рабочий стол\2023-03-22_08-30-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43182"/>
            <a:ext cx="2695575" cy="294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581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Зачем </a:t>
            </a:r>
            <a:r>
              <a:rPr lang="en-US" dirty="0" smtClean="0"/>
              <a:t>QR</a:t>
            </a:r>
            <a:r>
              <a:rPr lang="ru-RU" dirty="0" smtClean="0"/>
              <a:t>-коды в музее?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7143800" cy="1357322"/>
          </a:xfrm>
        </p:spPr>
        <p:txBody>
          <a:bodyPr>
            <a:normAutofit/>
          </a:bodyPr>
          <a:lstStyle/>
          <a:p>
            <a:r>
              <a:rPr lang="ru-RU" dirty="0" smtClean="0"/>
              <a:t>Размещение дополнительной информации по теме экспозиции</a:t>
            </a:r>
          </a:p>
          <a:p>
            <a:r>
              <a:rPr lang="ru-RU" dirty="0" smtClean="0"/>
              <a:t>Ссылки на полезные источники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Documents and Settings\User\Рабочий стол\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357562"/>
            <a:ext cx="2786082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581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Зачем </a:t>
            </a:r>
            <a:r>
              <a:rPr lang="en-US" dirty="0" smtClean="0"/>
              <a:t>QR</a:t>
            </a:r>
            <a:r>
              <a:rPr lang="ru-RU" dirty="0" smtClean="0"/>
              <a:t>-коды в музее?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6319034" cy="590884"/>
          </a:xfrm>
        </p:spPr>
        <p:txBody>
          <a:bodyPr>
            <a:normAutofit/>
          </a:bodyPr>
          <a:lstStyle/>
          <a:p>
            <a:r>
              <a:rPr lang="ru-RU" dirty="0" smtClean="0"/>
              <a:t>Для заданий на закрепление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Дмитрий\Desktop\игра qrc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828" y="2420888"/>
            <a:ext cx="3556248" cy="3556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81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Зачем </a:t>
            </a:r>
            <a:r>
              <a:rPr lang="en-US" dirty="0" smtClean="0"/>
              <a:t>QR</a:t>
            </a:r>
            <a:r>
              <a:rPr lang="ru-RU" dirty="0" smtClean="0"/>
              <a:t>-коды в музее?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6319034" cy="590884"/>
          </a:xfrm>
        </p:spPr>
        <p:txBody>
          <a:bodyPr>
            <a:normAutofit/>
          </a:bodyPr>
          <a:lstStyle/>
          <a:p>
            <a:r>
              <a:rPr lang="ru-RU" dirty="0" smtClean="0"/>
              <a:t>Для обратной связи – «Книга отзывов»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Documents and Settings\User\Рабочий стол\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00306"/>
            <a:ext cx="2776552" cy="2776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40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Зачем </a:t>
            </a:r>
            <a:r>
              <a:rPr lang="en-US" dirty="0" smtClean="0"/>
              <a:t>QR</a:t>
            </a:r>
            <a:r>
              <a:rPr lang="ru-RU" dirty="0" smtClean="0"/>
              <a:t>-коды в музее?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6319034" cy="590884"/>
          </a:xfrm>
        </p:spPr>
        <p:txBody>
          <a:bodyPr>
            <a:normAutofit/>
          </a:bodyPr>
          <a:lstStyle/>
          <a:p>
            <a:r>
              <a:rPr lang="ru-RU" dirty="0" smtClean="0"/>
              <a:t>Для отчётов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Дмитрий\Desktop\Отче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381125" cy="1381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39325636"/>
              </p:ext>
            </p:extLst>
          </p:nvPr>
        </p:nvGraphicFramePr>
        <p:xfrm>
          <a:off x="2699792" y="2348880"/>
          <a:ext cx="3000375" cy="3000375"/>
        </p:xfrm>
        <a:graphic>
          <a:graphicData uri="http://schemas.openxmlformats.org/presentationml/2006/ole">
            <p:oleObj spid="_x0000_s1028" name="Acrobat Document" r:id="rId4" imgW="3998520" imgH="4000320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581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Зачем </a:t>
            </a:r>
            <a:r>
              <a:rPr lang="en-US" dirty="0" smtClean="0"/>
              <a:t>QR</a:t>
            </a:r>
            <a:r>
              <a:rPr lang="ru-RU" dirty="0" smtClean="0"/>
              <a:t>-коды в музее?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4" name="Picture 6" descr="C:\Users\Дмитрий\Desktop\Педчтения 2021\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474"/>
          <a:stretch/>
        </p:blipFill>
        <p:spPr bwMode="auto">
          <a:xfrm>
            <a:off x="2596805" y="1700808"/>
            <a:ext cx="3925531" cy="4581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6319034" cy="590884"/>
          </a:xfrm>
        </p:spPr>
        <p:txBody>
          <a:bodyPr>
            <a:normAutofit/>
          </a:bodyPr>
          <a:lstStyle/>
          <a:p>
            <a:r>
              <a:rPr lang="ru-RU" dirty="0" smtClean="0"/>
              <a:t>Для игр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81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564904"/>
            <a:ext cx="5945088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Играть отправляемся </a:t>
            </a:r>
            <a:r>
              <a:rPr lang="ru-RU" smtClean="0">
                <a:solidFill>
                  <a:schemeClr val="tx1"/>
                </a:solidFill>
              </a:rPr>
              <a:t>в музей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90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en-US" dirty="0" smtClean="0"/>
              <a:t>QR</a:t>
            </a:r>
            <a:r>
              <a:rPr lang="ru-RU" dirty="0" smtClean="0"/>
              <a:t>-коды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7467600" cy="3096344"/>
          </a:xfrm>
        </p:spPr>
        <p:txBody>
          <a:bodyPr>
            <a:normAutofit/>
          </a:bodyPr>
          <a:lstStyle/>
          <a:p>
            <a:r>
              <a:rPr lang="ru-RU" dirty="0" smtClean="0"/>
              <a:t>QR — это сокращение от </a:t>
            </a:r>
            <a:r>
              <a:rPr lang="ru-RU" dirty="0" err="1" smtClean="0"/>
              <a:t>Quick</a:t>
            </a:r>
            <a:r>
              <a:rPr lang="ru-RU" dirty="0" smtClean="0"/>
              <a:t> </a:t>
            </a:r>
            <a:r>
              <a:rPr lang="ru-RU" dirty="0" err="1" smtClean="0"/>
              <a:t>Response</a:t>
            </a:r>
            <a:r>
              <a:rPr lang="ru-RU" dirty="0" smtClean="0"/>
              <a:t>, в переводе с английского —  «быстрый отклик». QR-код позволяет мгновенно получать доступ к данным. Например, чтобы открыть сайт или попасть в личный кабинет. Максимальное число символов, которое можно зашифровать в коде — 4296</a:t>
            </a:r>
            <a:endParaRPr lang="ru-RU" dirty="0"/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3857628"/>
            <a:ext cx="1779254" cy="2372340"/>
          </a:xfrm>
          <a:prstGeom prst="rect">
            <a:avLst/>
          </a:prstGeom>
        </p:spPr>
      </p:pic>
      <p:pic>
        <p:nvPicPr>
          <p:cNvPr id="8" name="Picture 2" descr="C:\Users\Дмитрий\Desktop\Педчтения 2021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429000"/>
            <a:ext cx="2139812" cy="2853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Дмитрий\Desktop\Педчтения 2021\Рисунок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429000"/>
            <a:ext cx="2143140" cy="2854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66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Игры различной направленности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7467600" cy="30963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Сокращается число организаторов</a:t>
            </a:r>
          </a:p>
          <a:p>
            <a:r>
              <a:rPr lang="ru-RU" dirty="0" smtClean="0"/>
              <a:t>Подходит для участников разного возраста</a:t>
            </a:r>
          </a:p>
          <a:p>
            <a:r>
              <a:rPr lang="ru-RU" dirty="0" smtClean="0"/>
              <a:t>Играть можно в одиночку, командой или семьёй</a:t>
            </a:r>
          </a:p>
          <a:p>
            <a:r>
              <a:rPr lang="ru-RU" dirty="0" smtClean="0"/>
              <a:t>Играть можно на улице и в помещении</a:t>
            </a:r>
          </a:p>
          <a:p>
            <a:r>
              <a:rPr lang="ru-RU" dirty="0" smtClean="0"/>
              <a:t>Играть можно полчаса или в течение длительного промежутка времени</a:t>
            </a:r>
          </a:p>
          <a:p>
            <a:r>
              <a:rPr lang="ru-RU" dirty="0" smtClean="0"/>
              <a:t>Использование приложения на телефоне делает игру интересной для обучающихся</a:t>
            </a:r>
            <a:endParaRPr lang="ru-RU" dirty="0"/>
          </a:p>
        </p:txBody>
      </p:sp>
      <p:pic>
        <p:nvPicPr>
          <p:cNvPr id="2050" name="Picture 2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40" y="3704351"/>
            <a:ext cx="2344894" cy="31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Дмитрий\Desktop\Педчтения 2021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04350"/>
            <a:ext cx="2304256" cy="3106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митрий\Desktop\Педчтения 2021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63737"/>
            <a:ext cx="2285606" cy="3047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66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кодировать?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8160" y="980728"/>
            <a:ext cx="7467600" cy="892696"/>
          </a:xfrm>
        </p:spPr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С помощью программы QR </a:t>
            </a:r>
            <a:r>
              <a:rPr lang="ru-RU" dirty="0" err="1">
                <a:latin typeface="Times New Roman"/>
                <a:ea typeface="Times New Roman"/>
              </a:rPr>
              <a:t>Coder</a:t>
            </a:r>
            <a:r>
              <a:rPr lang="ru-RU" dirty="0">
                <a:latin typeface="Times New Roman"/>
                <a:ea typeface="Times New Roman"/>
              </a:rPr>
              <a:t> – Генератор QR кодов</a:t>
            </a:r>
            <a:r>
              <a:rPr lang="ru-RU" dirty="0">
                <a:latin typeface="Lucida Sans Unicode"/>
                <a:ea typeface="Times New Roman"/>
                <a:cs typeface="Times New Roman"/>
              </a:rPr>
              <a:t> 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http://qrcoder.ru/</a:t>
            </a:r>
            <a:r>
              <a:rPr lang="ru-RU" dirty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421391" cy="384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567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dirty="0" smtClean="0"/>
              <a:t>Что можно кодировать?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5"/>
            <a:ext cx="8424936" cy="437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53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dirty="0" smtClean="0"/>
              <a:t>Как получить информацию?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928670"/>
            <a:ext cx="45005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Современные телефоны считывают QR-коды камерой, то есть дополнительные приложения устанавливать не нужно. Чтобы отсканировать QR-код: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Откройте камеру на мобильном.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Наведите камеру на QR-код.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зависимости от устройства QR-код откроется автоматически либо попросит подтвердить открытие.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Если камера телефона не считывает QR-код, скачайте приложение для открытия кодов. </a:t>
            </a:r>
          </a:p>
        </p:txBody>
      </p:sp>
      <p:pic>
        <p:nvPicPr>
          <p:cNvPr id="4100" name="Picture 4" descr="C:\Users\Дмитрий\Desktop\Педчтения 2021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3270"/>
            <a:ext cx="2909097" cy="5171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98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 smtClean="0"/>
              <a:t>Мы уже придумали и провели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6319034" cy="3948470"/>
          </a:xfrm>
        </p:spPr>
        <p:txBody>
          <a:bodyPr>
            <a:normAutofit/>
          </a:bodyPr>
          <a:lstStyle/>
          <a:p>
            <a:r>
              <a:rPr lang="ru-RU" dirty="0" smtClean="0"/>
              <a:t>Квест-игру для обучающихся </a:t>
            </a:r>
            <a:r>
              <a:rPr lang="ru-RU" dirty="0" err="1" smtClean="0"/>
              <a:t>д.о.о</a:t>
            </a:r>
            <a:r>
              <a:rPr lang="ru-RU" dirty="0" smtClean="0"/>
              <a:t>. «Эверест»</a:t>
            </a:r>
          </a:p>
          <a:p>
            <a:r>
              <a:rPr lang="ru-RU" dirty="0" smtClean="0"/>
              <a:t>Районную краеведческую квест-игру «Правнуки героев»</a:t>
            </a:r>
          </a:p>
          <a:p>
            <a:r>
              <a:rPr lang="ru-RU" dirty="0" smtClean="0"/>
              <a:t>Игра «Краеведение. Спорт. Творчество» для клуба молодых специалистов</a:t>
            </a:r>
          </a:p>
          <a:p>
            <a:r>
              <a:rPr lang="ru-RU" dirty="0" smtClean="0"/>
              <a:t>Игра «Навстречу весне»</a:t>
            </a:r>
          </a:p>
          <a:p>
            <a:r>
              <a:rPr lang="ru-RU" dirty="0" smtClean="0"/>
              <a:t>Игра «Творческая прогулка»</a:t>
            </a:r>
          </a:p>
          <a:p>
            <a:r>
              <a:rPr lang="ru-RU" dirty="0" smtClean="0"/>
              <a:t>Игра-путешествие «Потомки героев»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C:\Users\Дмитрий\Desktop\Педчтения 2021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28596" y="5072074"/>
            <a:ext cx="6516216" cy="1571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за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071546"/>
            <a:ext cx="190287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пг3"/>
          <p:cNvPicPr>
            <a:picLocks noChangeAspect="1" noChangeArrowheads="1"/>
          </p:cNvPicPr>
          <p:nvPr/>
        </p:nvPicPr>
        <p:blipFill>
          <a:blip r:embed="rId4" cstate="print"/>
          <a:srcRect t="13033"/>
          <a:stretch>
            <a:fillRect/>
          </a:stretch>
        </p:blipFill>
        <p:spPr bwMode="auto">
          <a:xfrm>
            <a:off x="6786578" y="3429000"/>
            <a:ext cx="186077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57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OR-</a:t>
            </a:r>
            <a:r>
              <a:rPr lang="ru-RU" dirty="0" smtClean="0"/>
              <a:t>коды ВК</a:t>
            </a:r>
            <a:endParaRPr lang="ru-RU" dirty="0"/>
          </a:p>
        </p:txBody>
      </p:sp>
      <p:pic>
        <p:nvPicPr>
          <p:cNvPr id="2050" name="Picture 2" descr="C:\Documents and Settings\User\Рабочий стол\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57364"/>
            <a:ext cx="3786214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91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Зачем </a:t>
            </a:r>
            <a:r>
              <a:rPr lang="en-US" dirty="0" smtClean="0"/>
              <a:t>QR</a:t>
            </a:r>
            <a:r>
              <a:rPr lang="ru-RU" dirty="0" smtClean="0"/>
              <a:t>-коды в музее?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6319034" cy="590884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Информация об экспонате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User\Рабочий стол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286124"/>
            <a:ext cx="2003670" cy="1507448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643050"/>
            <a:ext cx="1979263" cy="1489086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5000636"/>
            <a:ext cx="2000264" cy="1504886"/>
          </a:xfrm>
          <a:prstGeom prst="rect">
            <a:avLst/>
          </a:prstGeom>
          <a:noFill/>
        </p:spPr>
      </p:pic>
      <p:pic>
        <p:nvPicPr>
          <p:cNvPr id="8193" name="Picture 1" descr="C:\Documents and Settings\User\Рабочий стол\2023-03-22_08-23-3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1" y="2000240"/>
            <a:ext cx="4749889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5813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1505</TotalTime>
  <Words>328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Эркер</vt:lpstr>
      <vt:lpstr>Acrobat Document</vt:lpstr>
      <vt:lpstr>QR-коды в практике работы музея </vt:lpstr>
      <vt:lpstr>QR-коды</vt:lpstr>
      <vt:lpstr>Игры различной направленности</vt:lpstr>
      <vt:lpstr>Как кодировать?</vt:lpstr>
      <vt:lpstr>Что можно кодировать?</vt:lpstr>
      <vt:lpstr>Как получить информацию?</vt:lpstr>
      <vt:lpstr>Мы уже придумали и провели</vt:lpstr>
      <vt:lpstr>OR-коды ВК</vt:lpstr>
      <vt:lpstr>Зачем QR-коды в музее? </vt:lpstr>
      <vt:lpstr>Зачем QR-коды в музее? </vt:lpstr>
      <vt:lpstr>Зачем QR-коды в музее? </vt:lpstr>
      <vt:lpstr>Зачем QR-коды в музее? </vt:lpstr>
      <vt:lpstr>Зачем QR-коды в музее? </vt:lpstr>
      <vt:lpstr>Зачем QR-коды в музее? </vt:lpstr>
      <vt:lpstr>Зачем QR-коды в музее? </vt:lpstr>
      <vt:lpstr>Зачем QR-коды в музее? </vt:lpstr>
      <vt:lpstr>Зачем QR-коды в музее? </vt:lpstr>
      <vt:lpstr>Играть отправляемся в музей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зимнего похода туристско-краеведческой направленности со старшеклассниками</dc:title>
  <dc:creator>Дмитрий</dc:creator>
  <cp:lastModifiedBy>User</cp:lastModifiedBy>
  <cp:revision>69</cp:revision>
  <dcterms:created xsi:type="dcterms:W3CDTF">2020-06-10T10:12:17Z</dcterms:created>
  <dcterms:modified xsi:type="dcterms:W3CDTF">2023-03-22T10:34:58Z</dcterms:modified>
</cp:coreProperties>
</file>