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94C600"/>
                </a:solidFill>
              </a:rPr>
              <a:pPr/>
              <a:t>‹#›</a:t>
            </a:fld>
            <a:endParaRPr lang="ru-RU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36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931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696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79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72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15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266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4647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592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103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49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3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716017" y="2492896"/>
            <a:ext cx="3312368" cy="187220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работы с родителями в дополнительном образовании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 Орлова И.А.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9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196752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«Нынешняя молодежь привыкла к роскоши, она отличается дурными манерами, презирает авторитеты, не уважает старших, дети спорят со взрослыми, жадно глотают пищу, изводят учителей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algn="r"/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Сократ</a:t>
            </a:r>
            <a:endParaRPr lang="ru-RU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17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НОВЫЕ РОДИТЕЛИ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896544"/>
          </a:xfrm>
        </p:spPr>
        <p:txBody>
          <a:bodyPr>
            <a:normAutofit fontScale="85000" lnSpcReduction="10000"/>
          </a:bodyPr>
          <a:lstStyle/>
          <a:p>
            <a:pPr marL="0" algn="just" fontAlgn="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ценности детей</a:t>
            </a:r>
          </a:p>
          <a:p>
            <a:pPr marL="0" algn="just" fontAlgn="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обеспечению безопасности, комфортности образовательной среды, индивидуализации процесса образования, инклюзии,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найм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«помощников» в образовании</a:t>
            </a:r>
          </a:p>
          <a:p>
            <a:pPr marL="0" algn="just" fontAlgn="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ресурсной базы</a:t>
            </a:r>
          </a:p>
          <a:p>
            <a:pPr marL="0" algn="just" fontAlgn="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Мобильность, прагматичность</a:t>
            </a:r>
          </a:p>
          <a:p>
            <a:pPr marL="0" algn="just" fontAlgn="t">
              <a:spcBef>
                <a:spcPts val="0"/>
              </a:spcBef>
            </a:pP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Брендомания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Мифологизация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«качественности» образовательных организаций, погоня за статусом</a:t>
            </a:r>
          </a:p>
          <a:p>
            <a:pPr marL="0" algn="just" fontAlgn="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возможностей участия родителей в образовательных процессах детей</a:t>
            </a:r>
          </a:p>
          <a:p>
            <a:pPr marL="0" algn="just" fontAlgn="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Активизация участия родителей, семьи в образовательных процессах детей</a:t>
            </a:r>
          </a:p>
          <a:p>
            <a:pPr marL="0" algn="just" fontAlgn="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информационной среды</a:t>
            </a:r>
          </a:p>
          <a:p>
            <a:pPr marL="0" algn="just" fontAlgn="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Недоверие к системе образования</a:t>
            </a:r>
          </a:p>
          <a:p>
            <a:pPr marL="0" algn="just" fontAlgn="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Альтернативные формы образования</a:t>
            </a:r>
          </a:p>
          <a:p>
            <a:pPr marL="0" algn="just" fontAlgn="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родительских сообществ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75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Сегодня выделяют примерно три группы родителей: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7488832" cy="42484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Первая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группа: родители – помощники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воспитательной работе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детьми.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Они добросовестны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активны, готовы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любую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минуту прийти на помощь.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Вторая группа: родители – потенциальные помощники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воспитании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детей. Они будут помогать, если будут знать,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что 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как надо делать.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Третья группа: родители не понимают или не хотят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понимать требований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Центра в учебно-воспитательной работе.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Они отрицательно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относятся к Центру, 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педагогическому коллективу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проявляя это реже – открыто, чаще - скрыто.</a:t>
            </a:r>
          </a:p>
        </p:txBody>
      </p:sp>
    </p:spTree>
    <p:extLst>
      <p:ext uri="{BB962C8B-B14F-4D97-AF65-F5344CB8AC3E}">
        <p14:creationId xmlns:p14="http://schemas.microsoft.com/office/powerpoint/2010/main" val="150549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kollektivnye-formy-raboty-s-roditelya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60" y="836712"/>
            <a:ext cx="8117381" cy="501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69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44934" cy="8171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Информирование родителей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132856"/>
            <a:ext cx="2909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беседы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2347601"/>
            <a:ext cx="1012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Стенды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075893"/>
            <a:ext cx="1979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Устные журналы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077072"/>
            <a:ext cx="3014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Благодарственное письмо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84168" y="4446404"/>
            <a:ext cx="1247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Выставка</a:t>
            </a:r>
          </a:p>
        </p:txBody>
      </p:sp>
    </p:spTree>
    <p:extLst>
      <p:ext uri="{BB962C8B-B14F-4D97-AF65-F5344CB8AC3E}">
        <p14:creationId xmlns:p14="http://schemas.microsoft.com/office/powerpoint/2010/main" val="2673567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Просвещение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916832"/>
            <a:ext cx="5940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вместе против проблемы, но не против друг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друга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2852936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Буклеты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3222268"/>
            <a:ext cx="4333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Родительские мини-собрания</a:t>
            </a:r>
          </a:p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форме брифинга или конференции)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4756502"/>
            <a:ext cx="397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 с социальными проблемами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4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Интерактивность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1328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Творческие мастерские (мастер-классы)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54171" y="3244334"/>
            <a:ext cx="445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Дни открытых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дверей и открытые уроки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4365104"/>
            <a:ext cx="458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Совместные походы, поездки, праздники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2581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Остин</vt:lpstr>
      <vt:lpstr>Формы работы с родителями в дополнительном образовании</vt:lpstr>
      <vt:lpstr>Презентация PowerPoint</vt:lpstr>
      <vt:lpstr>НОВЫЕ РОДИТЕЛИ </vt:lpstr>
      <vt:lpstr>Сегодня выделяют примерно три группы родителей:</vt:lpstr>
      <vt:lpstr>Презентация PowerPoint</vt:lpstr>
      <vt:lpstr>Информирование родителей</vt:lpstr>
      <vt:lpstr>Просвещение</vt:lpstr>
      <vt:lpstr>Интерактивность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работы с родителями в дополнительном образовании</dc:title>
  <dc:creator>Психолог</dc:creator>
  <cp:lastModifiedBy>Пользователь</cp:lastModifiedBy>
  <cp:revision>1</cp:revision>
  <dcterms:created xsi:type="dcterms:W3CDTF">2024-01-12T11:40:16Z</dcterms:created>
  <dcterms:modified xsi:type="dcterms:W3CDTF">2024-01-12T11:41:48Z</dcterms:modified>
</cp:coreProperties>
</file>