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образования «Центр дополнительного образования «Созвездие» Тутаевского муниципального района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8712" cy="3024336"/>
          </a:xfrm>
        </p:spPr>
        <p:txBody>
          <a:bodyPr>
            <a:normAutofit fontScale="25000" lnSpcReduction="20000"/>
          </a:bodyPr>
          <a:lstStyle/>
          <a:p>
            <a:r>
              <a:rPr lang="ru-RU" sz="1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 дополнительного образования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 Баскова Елена Геннадьевна</a:t>
            </a:r>
          </a:p>
          <a:p>
            <a:endParaRPr lang="ru-RU" sz="7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Тутаев 2023.</a:t>
            </a:r>
            <a:endParaRPr lang="ru-RU" sz="7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4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несет ответственность: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неисполнение или ненадлежащее исполнение должностных обязанностей, установленных настоящей Инструкцией в соответствии с действующим трудовым законодательством;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правонарушения, совершенные в период осуществления своей деятельности в соответствии с действующим гражданским, административным и уголовным законодательством;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причинение материального ущерба в соответствии с действующим законодательством.</a:t>
            </a:r>
          </a:p>
          <a:p>
            <a:pPr mar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66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профессиональной этики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	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нешний вид педагогического работника при выполнении им трудовых обязанностей должен способствовать уважительному отношению к педагогическим работникам и организации, осуществляющей образовательную деятельность, соответствовать общепринятому  деловому стилю, который отличают  официальность, сдержанность, аккуратность.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Одежда должна быть комфортной, корректной, креативной,.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Деловой палитрой считается классический черный и белый, все оттенки синего, коричневый, бордовый, серый и бежевый. В костюме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не более 3-х цветов.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все мероприятия, организуемые Центром необходимо надевать свитшот или значок с символикой  учреждения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Украшения не должны блестеть, быть громоздкими, звенеть.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любой прическе лицо должно быть открытым, это вызывает больше доверия и смотрится аккуратно.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Макияж должен быть дневным, то есть неброским и легким.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Руки должны быть ухожены, маникюр в нейтральных телесных или розовых оттенках.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5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профессии: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ведущих факторов риска, влияющих на здоровье педагогов, называют: высокое психоэмоциональное напряжение; необходимость переключать внимание на самые разнообразные виды деятельности; повышенные требования к вниманию, памяти; постоянную нагрузку на речевой аппарат; гиподинамию; ортостатические нагрузки; неудовлетворенность своей трудовой деятельностью; продолжительное пребывание в аудитории; низкий уровень психологической культуры; недостаточное развитие коммуникативных способностей и навыков самоорганизации у некоторых педагогов; индивидуальные психофизиологические свойства (например, слабую нервную систему); слабую профессиональную подготовленность.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37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Баскова Елена Геннадьевна, методист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– МУ ДО «Центр дополнительного образования  «Созвездие» ТМР,   корпус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2-03-38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luchik7651@mail.ru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4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 отличие  дополнительного образования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32500" lnSpcReduction="20000"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общего дополнительное образование, ориентированное на практическое освоение разных образовательных областей, способно компенсировать приведенный выше недостаток основного образования.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практико-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дополнительного образования выражается и в том, что ребенок пытается самостоятельно решать жизненно важные для себя проблемы, что, безусловно, оказывает влияние на его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дополнительного образования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то, что оно предоставляется детям в их свободное время и осуществляется в результате свободного выбора, добровольного участия, избирательности обучающимися своего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пути, режима, уровня и конечного результата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общего и дошкольного образования, дополнительное образование не имеет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31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педагог дополнительного образования?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специалист, организующий педагогическое взаимодействие с детьми во внеурочное время с целью удовлетворения их познавательных, творческих и коммуникативных потребностей, педагогической поддержки их самореализации и саморазвития через передачу освоенных им знаний, умений, жизненного опыта и ценностных ориентиров.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32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должность педагога дополнительного образования Центра «Созвездие» принимается лицо, имеющее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x-none" sz="3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ысшее </a:t>
            </a:r>
            <a:r>
              <a:rPr lang="x-none" sz="310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или среднее профессиональное образование в области, соответствующей профилю объединения, секции, студии, клубного и иного детского объединения, без предъявления требований к стажу работы, либо высшее профессиональное образование или среднее профессиональное образование и дополнительную профессиональную подготовку по направлению «Образование и педагогика» без предъявления требований к стажу работы.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Также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обладать высоким уровнем компетенции в выбранной отрасли. То есть, чтобы вести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какое-либо объединение,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потребуется образование в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 сфере ИЗО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хореографии, биологии, музыки, декоративного творчества в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вида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1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педагога дополнительного образования: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дополнительную общеобразовательную, общеразвивающую программу;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программно-методическое 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дополнительной общеобразовательной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роизводит набор детей в объединение, принимает меры по сохранению контингента обучающихся;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деятельность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освоение дополнительной общеобразовательной программы;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досуговую деятельность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реализации дополнительной общеобразовательной программы;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родителями (законными представителями)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осваивающих дополнительную общеобразовательную программу, при решении задач обучения и воспитания;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 педагогический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дополнительной общеобразовательной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1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качествами должен обладать?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компетентность, высокий уровень интеллектуального развития, ответственность и дисциплинированность, стремление к овладению новыми знаниями, владение современными информационными технологиями, владение коммуникативными навыками, активность в творческой деятельности, тактичность и беспристрастность,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здоровье, оптимизм.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4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 профессии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может выбирать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деятельности, самостоятельно составлять программу, определять содержание, формы и методы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-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занимательный творческий процесс, позволяющий реализовать педагогические идеи (педагог дополнительного образования — профессионал, творец, волшебник).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важные задачи: увидеть, разглядеть, не пропустить в ребенке все лучшее, что в нем есть.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 единомышленников, в которой будет комфортно и интересно, где ребята могут получать новые знания, достигать результатов,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самореализовываться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чувствовать себя успешными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позволяет чувствовать свою значимость, востребованность как специалиста.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идти в ногу со временем, отслеживать тенденции развития общества. В последние годы ведется огромная работа по модернизации системы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20956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должен знать: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приоритетные направления развития образовательной системы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 Федерации;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законы и иные нормативные правовые акты, регламентирующие образовательную деятельность;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Конвенцию о правах ребенка; - возрастную и специальную педагогику и психологию, физиологию, гигиену детей и подростков;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специфику развития интересов и потребностей обучающихся, воспитанников, основы их творческой деятельности;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учебной программы, методику и организацию дополнительного образования детей,  досуговой деятельности;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современные педагогические технологии продуктивного, дифференцированного, развивающего обучения, реализации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подхода, методы убеждения, аргументации своей позиции, установления контакта с обучающимися, воспитанниками, детьми разного возраста, их родителями, лицами, их заменяющими, коллегами по работе;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технологии диагностики причин конфликтных ситуаций, их профилактики и разрешения; - технологии педагогической диагностики;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основы работы с персональным компьютером (текстовыми редакторами, электронными таблицами), электронной почтой и браузерами, мультимедийным оборудованием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x-none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внутреннего трудового распорядка Центра «Созвездие»;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 охране труда и пожарной безопасности.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2841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при исполнении профессиональных обязанностей имеет право: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управлении Центра «Созвездие», защищать свою профессиональную честь и достоинство;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выбирать и использовать методики обучения и воспитания, методы оценки знаний обучающихся, учебные пособия и материалы в соответствии с образовательной программой, утвержденной директором Центра «Созвездие»;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инновационных проектах;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на рассмотрение директора Центра «Созвездие» предложения по вопросам своей деятельности;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от руководителей и специалистов Центра «Созвездие» информацию, необходимую для осуществления своей деятельности;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требовать от руководства Центра «Созвездие» оказания содействия в исполнении своих должностных обязанностей;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профессиональную квалификацию, проходить аттестацию.</a:t>
            </a:r>
          </a:p>
          <a:p>
            <a:r>
              <a:rPr lang="x-none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рабочее место, соответствующее требованиям охраны труда, и получение от работодателя достоверной информации об условиях и охране труда на рабочем месте.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16691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891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Муниципальное учреждение дополнительного образования «Центр дополнительного образования «Созвездие» Тутаевского муниципального района</vt:lpstr>
      <vt:lpstr>В чем  отличие  дополнительного образования </vt:lpstr>
      <vt:lpstr>Кто такой педагог дополнительного образования?</vt:lpstr>
      <vt:lpstr>На должность педагога дополнительного образования Центра «Созвездие» принимается лицо, имеющее</vt:lpstr>
      <vt:lpstr>Основные виды деятельности педагога дополнительного образования:</vt:lpstr>
      <vt:lpstr>Какими качествами должен обладать?</vt:lpstr>
      <vt:lpstr>Уникальность профессии</vt:lpstr>
      <vt:lpstr> Педагог дополнительного образования должен знать: </vt:lpstr>
      <vt:lpstr>        Педагог дополнительного образования при исполнении профессиональных обязанностей имеет право: </vt:lpstr>
      <vt:lpstr> Педагог дополнительного образования несет ответственность: </vt:lpstr>
      <vt:lpstr>Кодекс профессиональной этики</vt:lpstr>
      <vt:lpstr>Риски профессии: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дополнительного образования «Центр дополнительного образования «Созвездие» Тутаевского муниципального района</dc:title>
  <dc:creator>ДЭБЦ</dc:creator>
  <cp:lastModifiedBy>ДЭБЦ</cp:lastModifiedBy>
  <cp:revision>26</cp:revision>
  <dcterms:created xsi:type="dcterms:W3CDTF">2023-04-17T07:48:46Z</dcterms:created>
  <dcterms:modified xsi:type="dcterms:W3CDTF">2023-10-03T06:58:36Z</dcterms:modified>
</cp:coreProperties>
</file>