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infourok.ru/" TargetMode="External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hyperlink" Target="https://www.uchmet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1sept.ru/" TargetMode="External"/><Relationship Id="rId5" Type="http://schemas.openxmlformats.org/officeDocument/2006/relationships/image" Target="../media/image4.emf"/><Relationship Id="rId4" Type="http://schemas.openxmlformats.org/officeDocument/2006/relationships/hyperlink" Target="http://www.iro.yar.ru/" TargetMode="External"/><Relationship Id="rId9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142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738313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Саморазвитие и самообразование педагога это необходимое условие его педагогической подготовленности к современным требованиям организации образовательного процесса.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004" y="2276872"/>
            <a:ext cx="3962685" cy="396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34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6753" y="836711"/>
            <a:ext cx="573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самообразования и саморазвития: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72816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в институтах повышения квалификации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Дистанционные курсы повышения квалификации, конференции, семинары,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олимпиады и конкурсы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работа по самообразованию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65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8316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подготовка в институтах повышения квалификации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8944" y="1988840"/>
            <a:ext cx="70853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 учреждение дополнительного профессионального образования «Информационно-образовательный центр» Тутаевского МР 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Сокращённое наименование учреждения: МУ ДПО "ИОЦ"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Тутаев, улица Пролетарская, д. 30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8 (48533) 2-20-74, 7-01-12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tmrioc.tutaev@yarregion.ru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0648" y="908720"/>
            <a:ext cx="8287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ноябре осуществляется реклама курсов и сбор заявок на следующий календарный год от педагогов учреждения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у заведующих отделом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8944" y="4149080"/>
            <a:ext cx="7704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  «Институт развития образования»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Сокращённое наименование учреждения: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ДПО ЯО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г. Ярославль, ул. Богдановича, д.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(Телефон (4852) 23-06-82,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207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yar.iro@yarregion.ru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03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476672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Дистанционные курсы повышения квалификации, конференции, семинары, </a:t>
            </a:r>
            <a:r>
              <a:rPr lang="ru-RU" sz="2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олимпиады и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00808"/>
            <a:ext cx="256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https://www.uchmet.ru/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27996"/>
            <a:ext cx="2962275" cy="128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47596" y="3088223"/>
            <a:ext cx="2276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http://www.iro.yar.ru/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685" y="2932113"/>
            <a:ext cx="5120919" cy="681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97599" y="4293096"/>
            <a:ext cx="1776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6"/>
              </a:rPr>
              <a:t>https://1sept.ru/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81415"/>
            <a:ext cx="2962275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47596" y="5805264"/>
            <a:ext cx="2042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solidFill>
                  <a:srgbClr val="0000FF"/>
                </a:solidFill>
                <a:ea typeface="Calibri"/>
                <a:cs typeface="Times New Roman"/>
                <a:hlinkClick r:id="rId8"/>
              </a:rPr>
              <a:t>https://infourok.ru/</a:t>
            </a: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770" y="5776946"/>
            <a:ext cx="2190750" cy="63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587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04664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работа по самообразованию 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804774"/>
            <a:ext cx="8784976" cy="48423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Создание индивидуального плана развития педагога (тематикой самообразования может являться проблема, которая вызывает у педагога затруднение или пополнение знаний по уже имеющемуся опыту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Пример компетенций (из плана Рябчиковой С.В.):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1.Повышение профессиональной компетенции-подготовка к аттестации на высшую квалификационную категорию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2.Проектирование и планирование педагогического процесса по развитию у обучающихся проектно-исследовательских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3.Транслирование практических результатов профессиональной деятельности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4.Информационная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Психологическая компетентность педагога</a:t>
            </a:r>
            <a:endParaRPr lang="ru-RU" sz="20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7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322886"/>
            <a:ext cx="5261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Пример индивидуального плана развития педагога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180850"/>
              </p:ext>
            </p:extLst>
          </p:nvPr>
        </p:nvGraphicFramePr>
        <p:xfrm>
          <a:off x="395536" y="836713"/>
          <a:ext cx="8208912" cy="2905126"/>
        </p:xfrm>
        <a:graphic>
          <a:graphicData uri="http://schemas.openxmlformats.org/drawingml/2006/table">
            <a:tbl>
              <a:tblPr firstRow="1" firstCol="1" bandRow="1"/>
              <a:tblGrid>
                <a:gridCol w="1952943"/>
                <a:gridCol w="1338810"/>
                <a:gridCol w="933483"/>
                <a:gridCol w="2553975"/>
                <a:gridCol w="1429701"/>
              </a:tblGrid>
              <a:tr h="1076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Компетенции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(трудовые действия, овладение которыми актуально для меня)</a:t>
                      </a:r>
                    </a:p>
                  </a:txBody>
                  <a:tcPr marL="34863" marR="34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Планируемый результат развития компетенции</a:t>
                      </a:r>
                    </a:p>
                  </a:txBody>
                  <a:tcPr marL="34863" marR="34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Планируемые сроки</a:t>
                      </a:r>
                    </a:p>
                  </a:txBody>
                  <a:tcPr marL="34863" marR="34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Формы работы по преодолению дефицитов</a:t>
                      </a:r>
                    </a:p>
                  </a:txBody>
                  <a:tcPr marL="34863" marR="34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Формы предъявления результатов овладения компетенцией</a:t>
                      </a:r>
                    </a:p>
                  </a:txBody>
                  <a:tcPr marL="34863" marR="34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9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1.Повышение профессиональной компетенции-подготовка к аттестации на высшую квалификационную категорию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Защита на высшую квалификационную категорию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863" marR="34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2022-2024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863" marR="34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Сбор (накопление) материала для аттестации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 Грамотное оформление документов  для аттестации.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портфолио педагога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документы для аттестации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863" marR="34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490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525434"/>
            <a:ext cx="73507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подготовила педагог-психолог Центра «Созвездие»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Орлова Ирина Анатольевна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обращаться: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berkusha@list.ru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38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270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Психолог</dc:creator>
  <cp:lastModifiedBy>Пользователь</cp:lastModifiedBy>
  <cp:revision>8</cp:revision>
  <dcterms:created xsi:type="dcterms:W3CDTF">2023-10-18T13:30:55Z</dcterms:created>
  <dcterms:modified xsi:type="dcterms:W3CDTF">2023-10-20T07:47:58Z</dcterms:modified>
</cp:coreProperties>
</file>