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5" r:id="rId6"/>
    <p:sldId id="263" r:id="rId7"/>
    <p:sldId id="262" r:id="rId8"/>
    <p:sldId id="267" r:id="rId9"/>
    <p:sldId id="264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planirovanie-opyt-raboty-pedagoga-nastavnika-6247226.html" TargetMode="External"/><Relationship Id="rId2" Type="http://schemas.openxmlformats.org/officeDocument/2006/relationships/hyperlink" Target="https://metodzenter.blogspot.com/2019/12/blog-post_25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dt-tmr.edu.yar.ru/dlya_pedagoga.html" TargetMode="External"/><Relationship Id="rId2" Type="http://schemas.openxmlformats.org/officeDocument/2006/relationships/hyperlink" Target="https://cdt-tmr.edu.yar.ru/docs/dokumenti_23/polozhenie_o_nastavnichestv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201622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чтения среди педагогических работников образовательных учреждений, реализующих дополнительные общеобразовательные программы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учреждение дополнительного образования «Центр дополнительного образования «Созвездие» Тутаевского муниципального района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488832" cy="3312368"/>
          </a:xfrm>
        </p:spPr>
        <p:txBody>
          <a:bodyPr>
            <a:normAutofit lnSpcReduction="10000"/>
          </a:bodyPr>
          <a:lstStyle/>
          <a:p>
            <a:pPr algn="l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на тему «Путь к успеху»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Баскова Е.Г.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Тутаев 2023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ДЭБЦ\Downloads\лого и элементы-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4908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317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Лопатченко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З.Д.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«Сопровождение и поддержка педагогов-участников конкурсов профессионального мастерства. Из опыта работы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режим доступа - 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metodzenter.blogspot.com/2019/12/blog-post_25.html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Усова М.Л. Описание системы  работы педагога наставника, режим доступа -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infourok.ru/planirovanie-opyt-raboty-pedagoga-nastavnika-6247226.html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источники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532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Баскова Елена Геннадьевна, методист.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– МУ ДО «Центр дополнительного образования  «Созвездие» ТМР,   корпус 2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2-03-38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luchik7651@mail.ru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861049"/>
            <a:ext cx="8229600" cy="936104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В.В. Путин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Autofit/>
          </a:bodyPr>
          <a:lstStyle/>
          <a:p>
            <a:pPr algn="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«Эффективная система мотивации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наставников должна быть создана,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это должно быть эффективное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современное наставничество,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опыта, конкретных навыков»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5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29.12.2012 № 273-ФЗ «Об образовании в Российской Федерации» (с изм. и доп. от 24.04.2020 № 147-ФЗ).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Просвещения России и Общероссийского Профсоюза образования от 21.12.21. № АЗ – 1128/08 «Об учете и использовании в работе методических рекомендаций по разработке и внедрению системы (целевой модели) наставничества педагогических работников в образовательных организациях;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дополнительного образования детей до 2030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(Распоряжение Правительства Российской Федерации от 31 марта 2022 г. №  678-р)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27.07.22. №401 « О проведении в Российской Федерации года педагога и наставника»;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 в сфере наставничества: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56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группа «Наставничество в современных условиях образовательной организации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разработано и утверждено положение 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наставничестве - </a:t>
            </a:r>
            <a:r>
              <a:rPr lang="en-A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https://cdt-tmr.edu.yar.ru/docs/dokumenti_23/polozhenie_o_nastavnichestve.pdf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учреждения есть   раздел  «Наставничество педагогов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 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cdt-tmr.edu.yar.ru/dlya_pedagoga.html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молодому, вновь назначенному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педагогу прикрепляется опытный педагогический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Центре «Созвездие» большое внимание уделяется наставничеству: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8135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консультации у наставника</a:t>
            </a:r>
            <a:endParaRPr lang="ru-RU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ДЭБЦ\Desktop\фото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374441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8104" y="1844824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Наше плодотворное сотрудничество длится уже 5 лет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1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781025"/>
              </p:ext>
            </p:extLst>
          </p:nvPr>
        </p:nvGraphicFramePr>
        <p:xfrm>
          <a:off x="539552" y="1484784"/>
          <a:ext cx="7920879" cy="45742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86300"/>
                <a:gridCol w="1293124"/>
                <a:gridCol w="901628"/>
                <a:gridCol w="2466822"/>
                <a:gridCol w="1373005"/>
              </a:tblGrid>
              <a:tr h="2131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(трудовые действия, овладение которыми актуально для меня)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Планируемый результат развития компетенции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сроки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работы по преодолению дефицитов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предъявления результатов овладения компетенцией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ИОМ педагога дополнительного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на 2022-2023 учебный год.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138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«Повышение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компетенции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к аттестации на высшую квалификационную категорию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«Проектирование и планирование педагогического процесса по развитию у обучающихся проектно-исследовательских компетенций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Компетенция «Транслирование практических результатов профессиональной деятельности»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Информационная компетенция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Компетенции, овладение которыми актуально для педагога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47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документами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тестирование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плана индивидуального развития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консультирование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открытого занятия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занятий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Самоанализ занятия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участия в конкурсах профессионального мастерства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наставляемым педагогом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565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профессиональной компетенции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обучающихся проектно-исследовательских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Транслирование практических результатов профессиональной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педагога  в муниципальном конкурсе  «Педагогический опыт» (ноябрь 2022); 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педагога  в муниципальном этапе Всероссийского конкурса «Сердце отдаю детям» (октябрь-декабрь 2022);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педагога Рябчиковой С.В.  в региональном этапе Всероссийского конкурса «Сердце отдаю детям» (ноябрь 2022-март 2023);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муниципальных педагогических чтениях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ИОМ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51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541</TotalTime>
  <Words>451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  Муниципальные педагогические чтения среди педагогических работников образовательных учреждений, реализующих дополнительные общеобразовательные программы Муниципальное учреждение дополнительного образования «Центр дополнительного образования «Созвездие» Тутаевского муниципального района</vt:lpstr>
      <vt:lpstr>«Эффективная система мотивации  для наставников должна быть создана,  и это должно быть эффективное  современное наставничество,  передача опыта, конкретных навыков» </vt:lpstr>
      <vt:lpstr>Нормативно-правовая база в сфере наставничества:</vt:lpstr>
      <vt:lpstr> В Центре «Созвездие» большое внимание уделяется наставничеству: </vt:lpstr>
      <vt:lpstr>На консультации у наставника</vt:lpstr>
      <vt:lpstr>ИОМ педагога дополнительного образования на 2022-2023 учебный год.</vt:lpstr>
      <vt:lpstr>Компетенции, овладение которыми актуально для педагога  </vt:lpstr>
      <vt:lpstr>Формы работы с наставляемым педагогом</vt:lpstr>
      <vt:lpstr>Результаты выполнения ИОМ</vt:lpstr>
      <vt:lpstr>Информационные источники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ДЭБЦ</dc:creator>
  <cp:lastModifiedBy>ДЭБЦ</cp:lastModifiedBy>
  <cp:revision>30</cp:revision>
  <dcterms:created xsi:type="dcterms:W3CDTF">2023-04-27T06:49:33Z</dcterms:created>
  <dcterms:modified xsi:type="dcterms:W3CDTF">2023-05-03T08:43:52Z</dcterms:modified>
</cp:coreProperties>
</file>