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flowChart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135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/>
          </a:bodyPr>
          <a:lstStyle>
            <a:lvl1pPr>
              <a:defRPr sz="48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588224" y="4553744"/>
            <a:ext cx="2304256" cy="23042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705872"/>
            <a:ext cx="1152128" cy="11521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79512" y="0"/>
            <a:ext cx="1124744" cy="11247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6C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244408" y="6093296"/>
            <a:ext cx="764704" cy="7647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flowChart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135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372200" y="4337720"/>
            <a:ext cx="2520280" cy="25202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flowChartDocumen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1135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948264" y="4913784"/>
            <a:ext cx="1944216" cy="1944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2" descr="http://bablo-tuta.ru/wp-content/uploads/2013/03/biznes-stud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740352" y="5705872"/>
            <a:ext cx="1152128" cy="11521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B7D7-C30C-4949-BEA3-0B7CDC7BEA9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шаблоны Деловой\для деловой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FB7D7-C30C-4949-BEA3-0B7CDC7BEA9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6ECF-546B-4018-9654-64B4B63E9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rgbClr val="926C00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10758003" TargetMode="External"/><Relationship Id="rId2" Type="http://schemas.openxmlformats.org/officeDocument/2006/relationships/hyperlink" Target="https://cdt-tmr.edu.yar.ru/resursniy_tsent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cht.center/museu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142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МРЦ «Сопровождение </a:t>
            </a:r>
            <a:r>
              <a:rPr lang="ru-RU" dirty="0"/>
              <a:t>деятельности музеев ОУ </a:t>
            </a:r>
            <a:r>
              <a:rPr lang="ru-RU" dirty="0" smtClean="0"/>
              <a:t>ТМР»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789040"/>
            <a:ext cx="4816624" cy="1656184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МРЦ: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Синельникова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Анатольевна,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836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6019831"/>
            <a:ext cx="1563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Тутаев,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районной Онлайн-викторины «Музеи России», посвященной 310 лет Кунсткамере и 260 лет Эрмитажу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 обучающийся из 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СШ №7, МОУ Константиновская СШ, 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Ченцевская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СШ, 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Столбищенская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ОШ, 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Левобережная школа,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Чебаковская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«Созвездие»).</a:t>
            </a:r>
          </a:p>
          <a:p>
            <a:endParaRPr lang="ru-RU" dirty="0"/>
          </a:p>
        </p:txBody>
      </p:sp>
      <p:pic>
        <p:nvPicPr>
          <p:cNvPr id="8194" name="Picture 2" descr="C:\Users\Андрей\Desktop\Снимок экрана_21-1-2025_11747_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74" y="3232340"/>
            <a:ext cx="2376264" cy="33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59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музеев ОУ в областных конкурсах и акциях: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«Семейная реликвия» в рамках регионального проекта «Добро пожаловать в музей!» (участие 4 семейных команд МОУ Левобережная школа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Медиаконкурс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Ярославию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участника МОУ Левобережная школа);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 игра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славу России»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обучающихся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МОУ Левобережная школа);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Областная акция "Видеопоздравление "Солдатам Отечества слава!» (МОУ Левобережная школа);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Региональный конкурс «Алтарь Отечества 2024», посвященный Ф.Ф. Ушакову. Номинации: «Ода герою» (3 место), «Их имена носят…» (1 место) (МОУ СШ №7);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Областная декада, посвященная Ф.Ф. Ушакову в Ярославской областной специальной библиотеке: выступление с докладами «Медаль Ушакова из экспозиции школьного музея» и «Экскурсия «Биография Ф.Ф. Ушакова». По итогам декады был изготовлен сборник с тактильными страницами для слепых (МОУ СШ №7);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20753" r="32330" b="12762"/>
          <a:stretch>
            <a:fillRect/>
          </a:stretch>
        </p:blipFill>
        <p:spPr bwMode="auto">
          <a:xfrm>
            <a:off x="5868144" y="1340767"/>
            <a:ext cx="2741105" cy="192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15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региональном фестивале музеев образовательных организаций  Ярославской области в Центре детского и юношеского туризма и экскурсии в г. Ярославль «Ищи добро на стороне, а дом люби по старине». (29.03.2024г.) – (2 обучающиеся МОУ Константиновская СШ, МДОУ №25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онлайн-викторина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города Ярославского края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Константиновская СШ);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«Какова сторона, таков и обычай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ОШ; 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видеороликов «Страницы истории»,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земных и звездных тропинках» - сертификат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видеороликов «Культура для школьников», номинация «Мой школьный музей» (МОУ «Начальная школа – детский сад № 24 «Солнышко»);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 детско-взрослых социально значимых проектов и инициатив «Летопись добрых дел - 2024» (МОУ «Начальная школа – детский сад № 24 «Солнышко»);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Детско-взрослый социально значимый проект «Народная кукла как хранитель семейных традиций  в рамках деятельности  семейного клуба «Мы вместе» (29.11.2024 МОУ «Начальная школа – детский сад № 24 «Солнышко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2" descr="жизнь краш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484784"/>
            <a:ext cx="2557621" cy="191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4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10.Участия музеев ОУ в международных и Всероссийских конкурсах и акциях: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международный исторический диктант «Диктант Победы» - 10 активистов Музея истории МОУ Левобережная школа;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Эрмитажного кота 2024»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2024) краеведческий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край» 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Ченцевской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участие;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«Письмо солдату»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2024) краеведческий музей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край» 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Ченцевской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СШ, результат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«Символы России. Государственные символы России» (участие 8 обучающихся МОУ Левобережная школа);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Всероссийская акция "Письмо защитнику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«Письмо солдату» (МОУ Левобережная школа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38" y="1484784"/>
            <a:ext cx="2044204" cy="281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15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Субботник по благоустройству захоронения блокадников-ленинградцев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кладбище, в рамках Всероссийской акции «Верни герою имя» (МОУ Левобережная школа);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Всероссийская акция  «Письма герою» (МОУ Левобережная школа);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Всероссийская акция «Бессмертный полк», «Стена памяти» (МОУ Левобережная школа);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Всероссийская акция «ГЕОРГИЕВСКАЯ ЛЕНТА» (МОУ Левобережная школа);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VI Межрегиональная Ярмарка социально-педагогических инноваций с международным участием. Стендовая презентация детско-взрослого социально значимого проекта  «Народная кукла как хранитель семейных традиций  в рамках деятельности  семейного клуба «Мы вместе» (13.12.2024 МОУ «Начальная школа – детский сад № 24 «Солнышко»)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Совершенствование профессиональных компетентностей педагогических и руководящих работников муниципальной системы образования посредством реализации процессов обучения, совместного изучения, совместного обсуждения, обмена опытом, исследования, проектирования, программирования и др.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58964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 семинар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в чемодане»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Индивидуальные консультации по вопросам паспортизации/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перепаспортизации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регистрации на Реестре музеев образовательных организаций, документации музея, требования к экспозициям и экспонатам музея, конкурсе методических материалов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641267" cy="18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33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руководителей музеев в региональных и Всероссийских видео конференциях,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методических объединениях, совещаниях: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II Всероссийская интерактивная конференция инновационных площадок (18.04.2024 МОУ Левобережная школа);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Вебинар для педагогических работников образовательных организаций Ярославской области по теме «Практическая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кинопедагогика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создай своё кино про школу, про дом, про историю» (23.04.24 МОУ Левобережная школа);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педагога: используем российские сервисы для создания текста, изображений и видео" (19.09.24 МОУ Левобережная школа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семинара по вопросам комфортной образовательной среды (областной) (МОУ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СШ);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Тутаевский МР Ярославской области в формате «педагогического туризма» (областная конференция) – выступление «Роль школьного музея в формировании семейных ценностей» (МОУ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модельный семинар «Реализация Единой модели профориентации на основном уровне: практика и новые горизонты» - мастер-класс «Профессия экскурсовода» (МОУ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Совещание руководителей музеев «Отчет МРЦ работы за год и планирование мероприятий на 2025 год»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руководителя музеев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1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Содействие внедрению инновационных процессов в образовательную практику ОУ района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с педагогами организаций по созданию музея (осмотр предполагаемого помещения музея, предложение концепции музея, оформление экспозиций и экспонатов и др.):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«Истории русского быта» в МДОУ №14 «Сказка».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Регистрация в Реестре музеев образовательных организаций (все музеи ТМР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93096"/>
            <a:ext cx="4500026" cy="20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8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тематических выставок: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Фотовыставка «Природа родного края» - 23.09-23.10.2024 (МОУ Левобережная школа);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«Нашим героям посвящается» на 9 мая (МОУ СШ №7);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«Пионеры герои»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Пионерской организации (МОУ СШ №7);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«Из истории вычислительной техники» к неделе математики (МОУ СШ №7);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 Из истории школы» к юбилею школы (МОУ СШ №7);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«Непобедимый адмирал» в библиотеке (МОУ СШ №7);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«Н. Бовин – выпускник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Чебаковской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школы», февраль 2024 (МОУ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Чебаковская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«Удивительный космос», выставка картин Е.В. Савиновой, апрель 2024 (МОУ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Чебаковская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«Учителя школы – ветераны Великой Отечественной войны», май 2024 (МОУ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Чебаковская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43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«Петровские времена» (МОУ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«Кто посеет лён – пожнет золото» (МОУ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«Деревянные музыкальные инструменты» (МОУ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«Изба»  (МОУ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«Купеческая лавка» (МОУ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Экспозиции: «По страницам памяти…», «Галерея педагогической славы» (МОУ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«Рушники» (МОУ «Начальная школа – детский сад № 24 «Солнышко»);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Открытие мини-музея народной тряпичной куклы «Светлица» (МОУ «Начальная школа – детский сад № 24 «Солнышко»);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"Семейные династии" МОУ Великосельская ОШ;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"Семейные реликвии" МОУ Великосельская ОШ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2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 помощь руководителям музеев ОУ в организации современной музейной деятельности.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реализации цели: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паспортизация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перепаспортизации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музеев ОУ ТМР;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организуются районные конкурсы для руководителей музеев и обучающихся ОУ;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участие руководителей музеев ОУ в областных семинарах;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организуются районные семинары для руководителей музеев;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информационное сопровождение деятельности музеев.</a:t>
            </a:r>
          </a:p>
        </p:txBody>
      </p:sp>
    </p:spTree>
    <p:extLst>
      <p:ext uri="{BB962C8B-B14F-4D97-AF65-F5344CB8AC3E}">
        <p14:creationId xmlns:p14="http://schemas.microsoft.com/office/powerpoint/2010/main" val="147440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- конкурс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родительского творчества (МДОУ №25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»): «Символ года - 2024»,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 - выставка «Игрушки», «Светлая Пасха»,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«Стена памяти», «Сказочные фантазии»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«История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школы» (макет),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мастер-класс «Рисование космоса»,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мастер-класс в День славянской письменности и культуры «Тайна заглавной буквы» (учащиеся 4-х классов),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интерактивная программа «Секреты русского быта»,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«Музей в чемодане. Музей моей мамы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Павловская ОШ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-«Открытка для мамы»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-«Новогодняя открытка»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поделка», «Символ 2025»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новогодних игрушек в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«Чудеса под Новый 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Изображение 4" descr="светлая пасха2"/>
          <p:cNvPicPr>
            <a:picLocks noChangeAspect="1"/>
          </p:cNvPicPr>
          <p:nvPr/>
        </p:nvPicPr>
        <p:blipFill>
          <a:blip r:embed="rId2"/>
          <a:srcRect l="4473" r="-1793" b="8367"/>
          <a:stretch>
            <a:fillRect/>
          </a:stretch>
        </p:blipFill>
        <p:spPr>
          <a:xfrm>
            <a:off x="6948264" y="908720"/>
            <a:ext cx="1975850" cy="13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effectLst/>
              </a:rPr>
              <a:t>Создание условий для повышения доступности информационно-образовательных ресурсов всем образовательным учреждениям района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Страница на сайте Центра «Созвездие» (муниципальные ресурсные центры, сопровождение деятельности музеев образовательных организаций)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https://cdt-tmr.edu.yar.ru/resursniy_tsentr.html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Группа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ТутМузеи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социальной сети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онтакте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информирования  и демонстрации деятельности музеев ОУ ТМР, мероприятий, областных, Всероссийских и международных конкурсов,  акций  и фестивалей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https://vk.com/club210758003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Рассылка информации и материалов по эл. почте в ОУ и руководителям музеев.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Включение образовательных учреждений района в процессы, реализуемые в учреждении, в соответствии со своей зоной актуального развития и проблемами реальной практики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Реестре музеев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(все музеи ОУ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u="sng" dirty="0">
                <a:hlinkClick r:id="rId2"/>
              </a:rPr>
              <a:t> https://vcht.center/museum</a:t>
            </a:r>
            <a:r>
              <a:rPr lang="ru-RU" u="sng" dirty="0" smtClean="0">
                <a:hlinkClick r:id="rId2"/>
              </a:rPr>
              <a:t>/</a:t>
            </a:r>
            <a:r>
              <a:rPr lang="ru-RU" u="sng" dirty="0"/>
              <a:t> </a:t>
            </a:r>
            <a:endParaRPr lang="ru-RU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976664" cy="334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25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Паспортизация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музеев ОУ: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перепаспортизирован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 «Русская изба» МДОУ №4 «Буратино»;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к паспортизации нового музея «У истоков старины» МДОУ №12 «Полянка»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14222" r="10101" b="12053"/>
          <a:stretch/>
        </p:blipFill>
        <p:spPr bwMode="auto">
          <a:xfrm>
            <a:off x="3203848" y="3573016"/>
            <a:ext cx="3228109" cy="25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9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408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и проведение районного детско-взрослого конкурса фотографий «Семья в музее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педагогов и 12 обучающихся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и победители: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«Семейная фотография в музее»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Казакова Е.В.,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«Ленинец»;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Капитолина,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 №6;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– Романовская Е.Д., МОУ Великосельская ОШ.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«Музейное «закулисье»: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Потапова Екатерина, МОУ Левобережная школа;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-  Казакова Е.В., МДОУ №1 «Ленинец»;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3место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Лобунец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Иван, МОУ Левобережная школа.</a:t>
            </a:r>
          </a:p>
          <a:p>
            <a:endParaRPr lang="ru-RU" dirty="0"/>
          </a:p>
        </p:txBody>
      </p:sp>
      <p:sp>
        <p:nvSpPr>
          <p:cNvPr id="4" name="AutoShape 2" descr="Назарикова Капитолина, С папой в музее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азарикова Капитолина, С папой в музее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5132"/>
            <a:ext cx="2332648" cy="311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10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Организация и проведение мини-проекта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«МАМ - я в музее»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(участие 4 ОУ, победитель: МДОУ №14 «Сказка» подготовительная группа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Организация акции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«Ночь в музее»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участие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музеев (МОУ Левобережная школа, МОУ СШ №7, МДОУ №1 «Ленинец», МОУ «Начальная школа – детский сад № 24 «Солнышко», МОУ Великосельская ОШ, МДОУ №25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МДОУ №4 «Буратино»,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СШ, МОУ Павловская ОШ,           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музея Центра «Созвездие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2078088" cy="20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11874"/>
            <a:ext cx="1386863" cy="30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1" y="3967289"/>
            <a:ext cx="3319364" cy="186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73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260648"/>
            <a:ext cx="8672225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районного конкурса методических материалов «Семейные ценности» (МДОУ №1 «Ленинец», Центр «Созвездие», МОУ Великосельская ОШ,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школа –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24 «Солнышко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 №7, МОУ СШ №3,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ОШ,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№14 «Сказка»,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№25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№8 «Колосок».</a:t>
            </a:r>
          </a:p>
          <a:p>
            <a:endParaRPr lang="ru-RU" dirty="0"/>
          </a:p>
        </p:txBody>
      </p:sp>
      <p:pic>
        <p:nvPicPr>
          <p:cNvPr id="6146" name="Picture 2" descr="C:\Users\Андрей\Desktop\Снимок экрана_21-1-2025_11231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00" y="2366392"/>
            <a:ext cx="301201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4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год в музее»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участие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музеев (МОУ СШ №4, МОУ СШ №7, МДОУ №1 «Ленинец», МОУ Константиновская СШ, МОУ «Начальная школа – детский сад № 24 «Солнышко», МОУ Великосельская ОШ, МОУ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Фоминская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СШ, МДОУ №4 «Буратино»,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№25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МОУ Павловская ОШ,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музея Центра «Созвездие»)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2119572" cy="282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58390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427070"/>
      </p:ext>
    </p:extLst>
  </p:cSld>
  <p:clrMapOvr>
    <a:masterClrMapping/>
  </p:clrMapOvr>
</p:sld>
</file>

<file path=ppt/theme/theme1.xml><?xml version="1.0" encoding="utf-8"?>
<a:theme xmlns:a="http://schemas.openxmlformats.org/drawingml/2006/main" name="деловой 11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деловой 11</Template>
  <TotalTime>123</TotalTime>
  <Words>1919</Words>
  <Application>Microsoft Office PowerPoint</Application>
  <PresentationFormat>Экран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деловой 11</vt:lpstr>
      <vt:lpstr>Отчет МРЦ «Сопровождение деятельности музеев ОУ ТМР»</vt:lpstr>
      <vt:lpstr>Презентация PowerPoint</vt:lpstr>
      <vt:lpstr>Создание условий для повышения доступности информационно-образовательных ресурсов всем образовательным учреждениям района</vt:lpstr>
      <vt:lpstr>Включение образовательных учреждений района в процессы, реализуемые в учреждении, в соответствии со своей зоной актуального развития и проблемами реальной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Совершенствование профессиональных компетентностей педагогических и руководящих работников муниципальной системы образования посредством реализации процессов обучения, совместного изучения, совместного обсуждения, обмена опытом, исследования, проектирования, программирования и др.</vt:lpstr>
      <vt:lpstr>Презентация PowerPoint</vt:lpstr>
      <vt:lpstr>Содействие внедрению инновационных процессов в образовательную практику ОУ района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13</cp:revision>
  <dcterms:created xsi:type="dcterms:W3CDTF">2014-08-22T09:57:51Z</dcterms:created>
  <dcterms:modified xsi:type="dcterms:W3CDTF">2025-01-21T09:19:54Z</dcterms:modified>
</cp:coreProperties>
</file>