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9" r:id="rId3"/>
    <p:sldId id="261" r:id="rId4"/>
    <p:sldId id="262" r:id="rId5"/>
    <p:sldId id="264" r:id="rId6"/>
    <p:sldId id="266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62" autoAdjust="0"/>
  </p:normalViewPr>
  <p:slideViewPr>
    <p:cSldViewPr snapToGrid="0">
      <p:cViewPr>
        <p:scale>
          <a:sx n="81" d="100"/>
          <a:sy n="81" d="100"/>
        </p:scale>
        <p:origin x="-16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FE2816-A172-48C8-85A5-CB80317F8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79" y="586853"/>
            <a:ext cx="8584441" cy="204965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A384BA-CDC3-40EB-AB9F-48BAE63AA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779" y="2799165"/>
            <a:ext cx="8584441" cy="85843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AB4119-EDF2-48B0-80DA-05A79F69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629AB0-A7F8-4E52-A50F-140D7CA5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ADE253-697F-4BD4-80C3-1B7EA61A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8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199BD1-639F-4479-89D1-9D296FA9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DFEB231-C634-4364-887B-93267DDC7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DBEFE3-74C8-4755-9221-372A8B3D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E81DAE-4F17-481E-BC18-A078D761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692AFB-D563-4846-8CFA-D9AFBF6A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3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B6AE50B-6B48-4AD4-B4DE-E70B38930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56212F7-C2D1-496D-811C-3F28DC203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11D261-1B98-4A99-8C1E-9127E859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C25D25-0DC6-4069-B1B9-A5403E027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3615F0-7EB6-4C6D-9CC0-D295E76B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5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BF1A79-1134-40BE-8371-C5A32922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5213EB-3C03-48C5-8EF0-2811A0ED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879E8E-FE46-4F25-9588-6A101DA0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97C6AD-AE70-4931-B932-67DB7DA1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815EAD-1426-476F-B868-81DEA8EE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7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8C8DDA-00CE-4CC5-AA93-04EEC137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1378423"/>
            <a:ext cx="8802805" cy="140912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C4C9BB1-7E22-43AD-88A8-0D4D34488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24" y="2980532"/>
            <a:ext cx="8802805" cy="59518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DEA8B4-829E-4ECD-90F8-5ED89A72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B48393-E055-4076-95B5-569973D4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0029F1-E954-4E80-8837-D7B0CA69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6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73E418-4B55-4AE5-A73A-239B715A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BCB36A-8E27-45D1-AEEC-C3F65AFB8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0D27A5F-FEFE-44F4-BBCC-C36798FC0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EE94798-1584-4CBC-B0A0-19425B24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0C2ED98-F228-4068-AFB8-C952DC70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948BB1-704A-41B5-B5A5-663235E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1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7C18DF-289D-4E73-B349-5D30B201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BE87E73-51A6-4610-87E4-A9FF4299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B295C1B-4D23-466F-AF85-122E2A8CE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7D8148E-3A6D-49DF-8A3B-55AA319D2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0BE5DC4-2E2C-4839-8B47-D0534314F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6169C9-4B8E-4B0D-AA03-D46B0847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EE91CCD-D8F5-4116-B18A-EEFA6B3E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A74C7C2-99E1-4D9B-BBB9-8DCBAFB0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9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E4D5C0-C6D7-4FFC-8F7E-F1204105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5D91D84-62B5-4EB2-A66A-8D18CF7A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82004AE-54A0-4BD1-8DB4-B7DF87FF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CD90D85-2B15-408C-BCAD-20C72D2B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6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C1A38EC-6F28-4110-8CA5-C17C7E73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2F8EAD7-35DB-4D56-AA8D-DACEA4A7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F35D2D8-00DD-4DDF-9D70-2C9E71C3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68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73ADE8-B499-4C10-B4FC-A3959BD8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CD387E-81AE-4825-BAD4-E22DE0706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98CE6B-AF79-435D-B6F1-5A0BC14E1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C61896-0219-40B0-B782-438A6C17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A5ED6C-AA83-4ADE-865A-401D8E5B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5D36-7F23-4DBF-A4DC-4173742F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89FF0D-686D-4DCB-828C-4404C3FE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10E4780-B42B-481A-9778-950BD729E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CA3643-2F79-4DCD-9C8A-A192B47BE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868789-819F-471F-B9DA-74953FC9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73BAD2-4036-45AA-8D91-D9B30A28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3431A1-AAD2-49E2-81CD-54F612E9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62FE1A-A705-40FD-BA5A-2C1D940B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BFB815-3777-4111-AEF8-4F23FE77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E02496-F537-487A-93F3-FB0FBD2BB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7520163-D995-46A7-AD7D-92A01BBAD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CC0ABF-3968-43A5-AF74-F55359EB5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8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9592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dt-tmr.edu.yar.ru/resursniy_tsent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210758003" TargetMode="External"/><Relationship Id="rId2" Type="http://schemas.openxmlformats.org/officeDocument/2006/relationships/hyperlink" Target="mailto:iriskasinelnikova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779" y="1548145"/>
            <a:ext cx="8584441" cy="2049652"/>
          </a:xfrm>
        </p:spPr>
        <p:txBody>
          <a:bodyPr>
            <a:normAutofit/>
          </a:bodyPr>
          <a:lstStyle/>
          <a:p>
            <a:r>
              <a:rPr lang="ru-RU" dirty="0"/>
              <a:t>Сопровождение деятельности музеев ОУ ТМР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01" y="536611"/>
            <a:ext cx="8584441" cy="8584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дополнительного образования «Центр дополнительного образования «Созвездие»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9135" y="4340041"/>
            <a:ext cx="561486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МРЦ: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Синельникова Ирина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Анатольевна, методист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58449" y="5833429"/>
            <a:ext cx="14247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Тутаев, 2025</a:t>
            </a: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91" y="293077"/>
            <a:ext cx="8827477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помощь руководителям музеев ОУ в организации современной музейной деятельности.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цели:</a:t>
            </a:r>
          </a:p>
          <a:p>
            <a:pPr marL="342900" indent="-3429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паспортизация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перепаспортизации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музеев ОУ ТМР;</a:t>
            </a:r>
          </a:p>
          <a:p>
            <a:pPr marL="342900" indent="-3429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районные конкурсы для руководителей музеев и обучающихся ОУ;</a:t>
            </a:r>
          </a:p>
          <a:p>
            <a:pPr marL="342900" indent="-3429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участие руководителей музеев ОУ в областных семинарах;</a:t>
            </a:r>
          </a:p>
          <a:p>
            <a:pPr marL="342900" indent="-3429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районные семинары для руководителей музеев;</a:t>
            </a:r>
          </a:p>
          <a:p>
            <a:pPr marL="342900" indent="-3429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информационное сопровождение деятельности музеев.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07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План/программа деятельности МРЦ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2025 год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2469027"/>
            <a:ext cx="6964973" cy="3591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руководителей музеев ОУ района в группу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ТутМузеи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соц. сети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(Позиционирование музеев ОУ ТМР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 информационно-образовательных и методических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Центра «Созвездие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cdt-tmr.edu.yar.ru/resursniy_tsentr.html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50" y="1630873"/>
            <a:ext cx="847725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2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повышения доступности информационно-образовательных ресурсов всем образовательным учреждениям района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43" y="2708618"/>
            <a:ext cx="1443404" cy="14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72" y="371963"/>
            <a:ext cx="8831873" cy="586471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образовательные учреждения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процессы, реализуемые в учреждении, в соответствии со своей зоной актуального развития и проблемами реальной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</a:p>
          <a:p>
            <a:pPr marL="0" indent="0" algn="ctr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музеях ОУ «Нити военной истории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(февраль-апрель)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Музейная квест-игра «Военные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края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(апрель)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«День Победы» (апрель-май)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Акция «Ночь музеев»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(май)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Музейный час «Я первый раз в музее»  (для 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 ОУ) (сентябрь)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Конкурс методических материалов «Расскажем детям о войне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(октябрь-ноябрь)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Акция «Новый год в музее»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19" y="371962"/>
            <a:ext cx="8573965" cy="608745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Совершенствовать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педагогических и руководящих работников муниципальной системы образования посредством реализации процессов обучения, совместного изучения, совместного обсуждения, обмена опытом, исследования, проектирования, программирования и др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«Паспортизация музея: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(май-июнь),  в течение года – консультации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Семинар-практикум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формы проведения экскурсий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(октябрь)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дрей\Desktop\св-во Домов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0" y="2054774"/>
            <a:ext cx="2004646" cy="28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5" t="32432" b="8506"/>
          <a:stretch/>
        </p:blipFill>
        <p:spPr bwMode="auto">
          <a:xfrm>
            <a:off x="4056184" y="4337539"/>
            <a:ext cx="2420815" cy="20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632" y="398585"/>
            <a:ext cx="8745414" cy="577837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и рекомендации по участию в МО, семинарах, конференциях,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уровней (в течение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рекомендации по участию в конкурсах и акциях различных уровней (в течение 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музеев за 2025 год. План работы МРЦ на 2026 год (декабрь)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61" y="2678814"/>
            <a:ext cx="3540370" cy="20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2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42" y="442301"/>
            <a:ext cx="8702920" cy="5677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Содействовать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инновационных процессов в образовательную практику ОУ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музейных программ, мероприятий, событий для семейного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(в течение года)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передвижной выставки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музеев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славы»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течение года по заявкам)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Увеличение количества музеев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 (консультации)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77" y="3368222"/>
            <a:ext cx="2514233" cy="188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3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Связь с МРЦ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5262" y="1741913"/>
            <a:ext cx="6224953" cy="30879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Синельникова Ирина Анатольевна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89159716964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iriskasinelnikova@mail.ru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ТутМузеи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vk.com/club210758003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дрей\Desktop\4010bb92245e9c0d54c61fe1ed9318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441938"/>
            <a:ext cx="2138850" cy="21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9CA67426-43D7-4ECC-863C-AF16EBBB2DCE}" vid="{C93118E7-E83A-48B1-8426-6950EB11F5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142</TotalTime>
  <Words>398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</vt:lpstr>
      <vt:lpstr>Сопровождение деятельности музеев ОУ ТМР</vt:lpstr>
      <vt:lpstr>Презентация PowerPoint</vt:lpstr>
      <vt:lpstr>План/программа деятельности МРЦ  на 2025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Связь с МРЦ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Андрей</cp:lastModifiedBy>
  <cp:revision>40</cp:revision>
  <dcterms:created xsi:type="dcterms:W3CDTF">2019-07-28T09:59:28Z</dcterms:created>
  <dcterms:modified xsi:type="dcterms:W3CDTF">2025-01-21T07:22:49Z</dcterms:modified>
</cp:coreProperties>
</file>