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2" r:id="rId8"/>
    <p:sldId id="263" r:id="rId9"/>
    <p:sldId id="25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10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FE2816-A172-48C8-85A5-CB80317F8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779" y="586853"/>
            <a:ext cx="8584441" cy="2049652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95A384BA-CDC3-40EB-AB9F-48BAE63AA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779" y="2799164"/>
            <a:ext cx="8584441" cy="981265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DAB4119-EDF2-48B0-80DA-05A79F69B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A629AB0-A7F8-4E52-A50F-140D7CA5F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DADE253-697F-4BD4-80C3-1B7EA61A2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600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8199BD1-639F-4479-89D1-9D296FA9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DFEB231-C634-4364-887B-93267DDC7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3DBEFE3-74C8-4755-9221-372A8B3D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2E81DAE-4F17-481E-BC18-A078D7612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1692AFB-D563-4846-8CFA-D9AFBF6AF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AB6AE50B-6B48-4AD4-B4DE-E70B38930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56212F7-C2D1-496D-811C-3F28DC203C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E11D261-1B98-4A99-8C1E-9127E859F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6C25D25-0DC6-4069-B1B9-A5403E02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63615F0-7EB6-4C6D-9CC0-D295E76B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453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1BF1A79-1134-40BE-8371-C5A32922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5213EB-3C03-48C5-8EF0-2811A0ED1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1879E8E-FE46-4F25-9588-6A101DA06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F97C6AD-AE70-4931-B932-67DB7DA1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B815EAD-1426-476F-B868-81DEA8E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485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88C8DDA-00CE-4CC5-AA93-04EEC1370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125" y="1378423"/>
            <a:ext cx="8802805" cy="14091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C4C9BB1-7E22-43AD-88A8-0D4D34488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0124" y="2980532"/>
            <a:ext cx="8802805" cy="840841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2DEA8B4-829E-4ECD-90F8-5ED89A727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AB48393-E055-4076-95B5-569973D45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00029F1-E954-4E80-8837-D7B0CA69E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75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73E418-4B55-4AE5-A73A-239B715AB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9BCB36A-8E27-45D1-AEEC-C3F65AFB88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0D27A5F-FEFE-44F4-BBCC-C36798FC0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EE94798-1584-4CBC-B0A0-19425B245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0C2ED98-F228-4068-AFB8-C952DC70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F948BB1-704A-41B5-B5A5-663235ED0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754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7C18DF-289D-4E73-B349-5D30B201A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BE87E73-51A6-4610-87E4-A9FF42995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B295C1B-4D23-466F-AF85-122E2A8CE6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C7D8148E-3A6D-49DF-8A3B-55AA319D2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30BE5DC4-2E2C-4839-8B47-D0534314F6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B36169C9-4B8E-4B0D-AA03-D46B0847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EE91CCD-D8F5-4116-B18A-EEFA6B3E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CA74C7C2-99E1-4D9B-BBB9-8DCBAFB0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37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E4D5C0-C6D7-4FFC-8F7E-F1204105E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45D91D84-62B5-4EB2-A66A-8D18CF7A5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82004AE-54A0-4BD1-8DB4-B7DF87FF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CD90D85-2B15-408C-BCAD-20C72D2BF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15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C1A38EC-6F28-4110-8CA5-C17C7E73C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22F8EAD7-35DB-4D56-AA8D-DACEA4A7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F35D2D8-00DD-4DDF-9D70-2C9E71C35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583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73ADE8-B499-4C10-B4FC-A3959BD8D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CD387E-81AE-4825-BAD4-E22DE0706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6198CE6B-AF79-435D-B6F1-5A0BC14E1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8C61896-0219-40B0-B782-438A6C177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28A5ED6C-AA83-4ADE-865A-401D8E5B9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F9B5D36-7F23-4DBF-A4DC-4173742FB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340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C89FF0D-686D-4DCB-828C-4404C3FE8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410E4780-B42B-481A-9778-950BD729E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4CA3643-2F79-4DCD-9C8A-A192B47BE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4868789-819F-471F-B9DA-74953FC93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E73BAD2-4036-45AA-8D91-D9B30A28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13431A1-AAD2-49E2-81CD-54F612E99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987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162FE1A-A705-40FD-BA5A-2C1D940B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1BFB815-3777-4111-AEF8-4F23FE779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E02496-F537-487A-93F3-FB0FBD2BB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5F458-6A3E-4B0B-AF47-FB9313319433}" type="datetimeFigureOut">
              <a:rPr lang="ru-RU" smtClean="0"/>
              <a:t>16.02.2026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520163-D995-46A7-AD7D-92A01BBAD1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ECC0ABF-3968-43A5-AF74-F55359EB5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075B8-A22A-4273-A81F-F37386C1EE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10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959200"/>
          </a:solidFill>
          <a:latin typeface="Intro " panose="02000000000000000000" pitchFamily="50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dt-tmr.edu.yar.ru/resursniy_tsentr.html" TargetMode="External"/><Relationship Id="rId2" Type="http://schemas.openxmlformats.org/officeDocument/2006/relationships/hyperlink" Target="https://vk.com/club21075800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mailto:iriskasinelnikova@mail.ru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61840" y="1556518"/>
            <a:ext cx="8584441" cy="309754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Сопровождение </a:t>
            </a: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музеев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учреждений ТМО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27F93EE9-506F-4E4B-8C27-A2001EA24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225" y="621323"/>
            <a:ext cx="8584441" cy="773723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учреждение дополнительного образования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«Центр дополнительного образования «Созвездие» ТМО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80338" y="4645812"/>
            <a:ext cx="49588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85800">
              <a:lnSpc>
                <a:spcPct val="90000"/>
              </a:lnSpc>
              <a:spcBef>
                <a:spcPts val="750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МРЦ: Синельникова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Ирина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Анатольевна, методист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959156" y="5817043"/>
            <a:ext cx="1424750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685800">
              <a:lnSpc>
                <a:spcPct val="90000"/>
              </a:lnSpc>
              <a:spcBef>
                <a:spcPts val="750"/>
              </a:spcBef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Тутаев, </a:t>
            </a:r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53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87569" y="351692"/>
            <a:ext cx="8792308" cy="60842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Цель:  помощь руководителям музеев ОУ в организации современной музейной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цели:</a:t>
            </a:r>
          </a:p>
          <a:p>
            <a:pPr marL="342900" indent="-3429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паспортизация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перепаспортизация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музеев ОУ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ТМО;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для руководителей музеев и обучающихся ОУ;</a:t>
            </a:r>
          </a:p>
          <a:p>
            <a:pPr marL="342900" indent="-3429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участие руководителей музеев ОУ в областных семинарах;</a:t>
            </a:r>
          </a:p>
          <a:p>
            <a:pPr marL="342900" indent="-3429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организуются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семинары для руководителей музеев;</a:t>
            </a:r>
          </a:p>
          <a:p>
            <a:pPr marL="342900" indent="-34290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информационное сопровождение деятельности музеев.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594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План/программа деятельности МРЦ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508" y="1649779"/>
            <a:ext cx="865163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 Создать условия для повышения доступности информационно-образовательных ресурсов всем образовательным учреждениям округа</a:t>
            </a:r>
            <a:endParaRPr lang="ru-RU" sz="20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всех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руководителей музеев ОУ района в группу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ТутМузеи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соц. сети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VK (Позиционирование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музеев ОУ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ТМО)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https://vk.com/club210758003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базы информационно-образовательных и методических материалов на сайте Центра «Созвездие» </a:t>
            </a:r>
          </a:p>
          <a:p>
            <a:pPr marL="0" indent="0" algn="ctr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https://cdt-tmr.edu.yar.ru/resursniy_tsentr.html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180" y="3323348"/>
            <a:ext cx="1443404" cy="1443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012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3077" y="375138"/>
            <a:ext cx="8628185" cy="58018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Перепаспортизация музеев</a:t>
            </a:r>
          </a:p>
          <a:p>
            <a:pPr marL="0" indent="0" algn="ctr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2026 году планируется перепаспортизация следующих  музеев ОУ: 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Центр «Созвездие» (музей самодельной куклы «Забава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«Образовательный комплекс «Олимп» Муниципальное общеобразовательное учреждение средняя школа № 4 "Центр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Образования» («Историко-краеведческий музей»)</a:t>
            </a:r>
          </a:p>
          <a:p>
            <a:pPr algn="just">
              <a:buFontTx/>
              <a:buChar char="-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«Образовательный комплекс «Олимп» Муниципальное дошкольное образовательное  учреждение "Детский сад №23 "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Ромашка« (музей русского народного быта и творчества «Горенка»)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«Образовательный комплекс «Открытие» Центр образования "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Ченцевский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(краеведческий музей «Наш край»)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«Образовательный комплекс «Открытие» Центр образования - детский сад № 25 «Дюймовочка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(музей «Русская горенка»)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6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111" y="266455"/>
            <a:ext cx="8855319" cy="607572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Включить образовательные учреждения округа в процессы, реализуемые в учреждении, в соответствии со своей зоной актуального развития и проблемами реальной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</a:t>
            </a:r>
          </a:p>
          <a:p>
            <a:pPr marL="0" indent="0" algn="ctr">
              <a:buNone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«Поход в музей» (в течение года по согласованию)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 «Изготовление народных кукол» (март)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методических материалов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Палитра музейной педагогики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(апрель-июнь)</a:t>
            </a:r>
          </a:p>
          <a:p>
            <a:pPr marL="457200" indent="-457200">
              <a:buAutoNum type="arabicPeriod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«Ночь музеев» для популяризация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музеев (май)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открытых дверей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музее (сентябрь)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Музейный праздник «Единство народов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(октябрь-ноябрь)</a:t>
            </a:r>
          </a:p>
          <a:p>
            <a:pPr marL="457200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Акция «Новый год в музее»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(декабрь)</a:t>
            </a:r>
          </a:p>
          <a:p>
            <a:pPr marL="457200" indent="-457200">
              <a:buAutoNum type="arabicPeriod"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792" y="2443713"/>
            <a:ext cx="1288439" cy="1288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8975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954" y="386862"/>
            <a:ext cx="8421565" cy="58135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Совершенствовать профессиональные компетенции педагогических и руководящих работников муниципальной системы образования посредством реализации процессов обучения, совместного изучения, совместного обсуждения, обмена опытом, исследования, проектирования, программирования и др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Семинар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«Оформление и ведение рабочей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школьного музея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(апрель)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Семинар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«Опыт работы участия в региональном проекте «Модель «Русская изба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(из опыта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ребенка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детский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 № 25 «Дюймовочка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Тутаевского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Константиновский)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(октябрь- ноябрь по согласованию) 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447" y="1934306"/>
            <a:ext cx="2189009" cy="14593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25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123" y="398585"/>
            <a:ext cx="8351227" cy="5778378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Информационные сообщения 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участию в МО, семинарах, конференциях,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вебинарах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уровней (в течение года)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Информационные и методические рекомендации по участию в конкурсах и акциях различных уровней (в течение года)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Анализ работы музеев за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год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План работы МРЦ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2027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 (декабрь)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015" y="769326"/>
            <a:ext cx="1968745" cy="199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6869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569" y="339968"/>
            <a:ext cx="8733693" cy="62366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Содействовать внедрению инновационных процессов в образовательную практику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</a:p>
          <a:p>
            <a:pPr marL="0" indent="0" algn="ctr">
              <a:buNone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Организация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передвижной выставки  для музеев ОУ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Обрядовые куклы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года по заявкам)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Увеличение количества музеев ОУ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паспортизация нового музея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«Деревенского и городского быта» на базе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МОУ «Образовательный комплекс «Успех» Центр развития ребенка - детский сад №14 «Сказка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pPr marL="0" indent="0" algn="ctr">
              <a:buNone/>
            </a:pP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3393" y="2168769"/>
            <a:ext cx="3844637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6057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2087D708-4818-4CAB-9FC6-332621E62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849" y="0"/>
            <a:ext cx="8802805" cy="1409121"/>
          </a:xfrm>
        </p:spPr>
        <p:txBody>
          <a:bodyPr/>
          <a:lstStyle/>
          <a:p>
            <a:r>
              <a:rPr lang="ru-RU" b="1" dirty="0"/>
              <a:t>Связь с МРЦ </a:t>
            </a:r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9B403C0-33B3-4EDA-8AB0-05727E040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015" y="1456532"/>
            <a:ext cx="5512123" cy="285755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Синельникова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Ирина Анатольевна</a:t>
            </a:r>
          </a:p>
          <a:p>
            <a:pPr algn="l">
              <a:lnSpc>
                <a:spcPct val="15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Контактный телефон: 89159716964</a:t>
            </a:r>
          </a:p>
          <a:p>
            <a:pPr algn="l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Эл.почта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iriskasinelnikova@mail.ru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ндрей\Desktop\4010bb92245e9c0d54c61fe1ed931826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6" t="5453" r="3783" b="4951"/>
          <a:stretch/>
        </p:blipFill>
        <p:spPr bwMode="auto">
          <a:xfrm>
            <a:off x="5838092" y="1617785"/>
            <a:ext cx="2778369" cy="269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838092" y="4335386"/>
            <a:ext cx="2778369" cy="504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85800">
              <a:lnSpc>
                <a:spcPct val="150000"/>
              </a:lnSpc>
              <a:spcBef>
                <a:spcPts val="750"/>
              </a:spcBef>
            </a:pPr>
            <a:r>
              <a:rPr lang="en-US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QR-</a:t>
            </a:r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 «</a:t>
            </a:r>
            <a:r>
              <a:rPr lang="ru-RU" sz="2000" dirty="0" err="1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ТутМузеи</a:t>
            </a:r>
            <a:r>
              <a:rPr lang="ru-RU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287297"/>
      </p:ext>
    </p:extLst>
  </p:cSld>
  <p:clrMapOvr>
    <a:masterClrMapping/>
  </p:clrMapOvr>
</p:sld>
</file>

<file path=ppt/theme/theme1.xml><?xml version="1.0" encoding="utf-8"?>
<a:theme xmlns:a="http://schemas.openxmlformats.org/drawingml/2006/main" name="3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2.potx" id="{F318ECBF-A45F-4067-AF65-F8EAD5CC27DE}" vid="{F4449D01-F96C-490A-936F-4AD124778A3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</Template>
  <TotalTime>190</TotalTime>
  <Words>537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3</vt:lpstr>
      <vt:lpstr>Муниципальное учреждение дополнительного образования  «Центр дополнительного образования «Созвездие» ТМО </vt:lpstr>
      <vt:lpstr>Презентация PowerPoint</vt:lpstr>
      <vt:lpstr>План/программа деятельности МРЦ  на 2026 год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Связь с МРЦ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деловой</dc:title>
  <dc:creator>Марина</dc:creator>
  <cp:lastModifiedBy>Андрей</cp:lastModifiedBy>
  <cp:revision>40</cp:revision>
  <dcterms:created xsi:type="dcterms:W3CDTF">2019-07-28T09:59:28Z</dcterms:created>
  <dcterms:modified xsi:type="dcterms:W3CDTF">2026-02-16T15:24:00Z</dcterms:modified>
</cp:coreProperties>
</file>